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9" r:id="rId3"/>
    <p:sldId id="260" r:id="rId4"/>
  </p:sldIdLst>
  <p:sldSz cx="18291175" cy="10290175"/>
  <p:notesSz cx="6858000" cy="9144000"/>
  <p:defaultTextStyle>
    <a:defPPr>
      <a:defRPr lang="de-DE"/>
    </a:defPPr>
    <a:lvl1pPr marL="0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583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9166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749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8332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914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7497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2080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6663" algn="l" defTabSz="182916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1">
          <p15:clr>
            <a:srgbClr val="A4A3A4"/>
          </p15:clr>
        </p15:guide>
        <p15:guide id="2" pos="57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02A"/>
    <a:srgbClr val="E5007D"/>
    <a:srgbClr val="96A950"/>
    <a:srgbClr val="EB6909"/>
    <a:srgbClr val="E7AD2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>
      <p:cViewPr varScale="1">
        <p:scale>
          <a:sx n="75" d="100"/>
          <a:sy n="75" d="100"/>
        </p:scale>
        <p:origin x="480" y="36"/>
      </p:cViewPr>
      <p:guideLst>
        <p:guide orient="horz" pos="3241"/>
        <p:guide pos="57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2A6BA-F7CF-4318-A897-1AE17D48D968}" type="datetimeFigureOut">
              <a:rPr lang="de-DE" smtClean="0"/>
              <a:t>16.05.2023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28DE4-0C11-48DB-9CE8-064D37C8C8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764" y="9604163"/>
            <a:ext cx="18286412" cy="686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3" y="9504406"/>
            <a:ext cx="18286412" cy="960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206" y="1138779"/>
            <a:ext cx="15090219" cy="5350891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0363" y="6685493"/>
            <a:ext cx="15090219" cy="171502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7A88-6DE2-422F-AC19-CEA4C0E28464}" type="datetime1">
              <a:rPr lang="de-DE" smtClean="0"/>
              <a:t>16.05.2023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Schilddrüsenkongress München 2023 "Schilddrüsenchirurgie V2.0 – eine neue Ära?"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AB7C-7012-46BC-985F-2128CE5F0395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811801" y="6517111"/>
            <a:ext cx="1481585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919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A043-85E7-4603-AAB3-A3854ABF1B09}" type="datetime1">
              <a:rPr lang="de-DE" smtClean="0"/>
              <a:t>16.05.2023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Schilddrüsenkongress München "New technologies in thyroid surgery"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AB7C-7012-46BC-985F-2128CE5F039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085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764" y="9604163"/>
            <a:ext cx="18286412" cy="686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3" y="9504406"/>
            <a:ext cx="18286412" cy="960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9622" y="622360"/>
            <a:ext cx="3944035" cy="863879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518" y="622359"/>
            <a:ext cx="11603464" cy="86387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D0B4-4CF4-41B4-81DD-191242292974}" type="datetime1">
              <a:rPr lang="de-DE" smtClean="0"/>
              <a:t>16.05.2023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Schilddrüsenkongress München "New technologies in thyroid surgery"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AB7C-7012-46BC-985F-2128CE5F039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99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6FAD-E23B-4B2E-9A4F-DD34EEE97224}" type="datetime1">
              <a:rPr lang="de-DE" smtClean="0"/>
              <a:t>16.05.2023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Schilddrüsenkongress München "New technologies in thyroid surgery"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AB7C-7012-46BC-985F-2128CE5F039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181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764" y="9604163"/>
            <a:ext cx="18286412" cy="686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3" y="9504406"/>
            <a:ext cx="18286412" cy="960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06" y="1138779"/>
            <a:ext cx="15090219" cy="5350891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06" y="6681754"/>
            <a:ext cx="15090219" cy="1715029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0517-4EF1-4166-A025-680239797039}" type="datetime1">
              <a:rPr lang="de-DE" smtClean="0"/>
              <a:t>16.05.2023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Schilddrüsenkongress München "New technologies in thyroid surgery"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811801" y="6517111"/>
            <a:ext cx="1481585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00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646206" y="430038"/>
            <a:ext cx="15090219" cy="21768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6204" y="2769455"/>
            <a:ext cx="7407926" cy="60369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28499" y="2769457"/>
            <a:ext cx="7407926" cy="60369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53607-B650-49C5-BF27-618D25DEB54D}" type="datetime1">
              <a:rPr lang="de-DE" smtClean="0"/>
              <a:t>16.05.2023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Schilddrüsenkongress München "New technologies in thyroid surgery"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AB7C-7012-46BC-985F-2128CE5F039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71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646206" y="430038"/>
            <a:ext cx="15090219" cy="21768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06" y="2769933"/>
            <a:ext cx="7407926" cy="1104764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06" y="3874697"/>
            <a:ext cx="7407926" cy="50688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328499" y="2769933"/>
            <a:ext cx="7407926" cy="1104764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328499" y="3874697"/>
            <a:ext cx="7407926" cy="50688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6F61-2785-44EC-BA0E-726D6BC41417}" type="datetime1">
              <a:rPr lang="de-DE" smtClean="0"/>
              <a:t>16.05.2023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Schilddrüsenkongress München "New technologies in thyroid surgery"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AB7C-7012-46BC-985F-2128CE5F039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411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65CF-C267-4D3D-8CA6-96D0E8FAEA96}" type="datetime1">
              <a:rPr lang="de-DE" smtClean="0"/>
              <a:t>16.05.2023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Schilddrüsenkongress München "New technologies in thyroid surgery"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AB7C-7012-46BC-985F-2128CE5F039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953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64" y="9604163"/>
            <a:ext cx="18286412" cy="686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23" y="9504406"/>
            <a:ext cx="18286412" cy="960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A2AB-F4B4-47BD-943A-C2B069DBAB5E}" type="datetime1">
              <a:rPr lang="de-DE" smtClean="0"/>
              <a:t>16.05.2023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Schilddrüsenkongress München "New technologies in thyroid surgery"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AB7C-7012-46BC-985F-2128CE5F039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827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" y="0"/>
            <a:ext cx="6077241" cy="102901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061158" y="0"/>
            <a:ext cx="96029" cy="102901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919" y="891814"/>
            <a:ext cx="4801433" cy="3430058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2150" y="1097619"/>
            <a:ext cx="9740051" cy="78891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919" y="4390475"/>
            <a:ext cx="4801433" cy="507025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8389" y="9692669"/>
            <a:ext cx="3928447" cy="547857"/>
          </a:xfrm>
        </p:spPr>
        <p:txBody>
          <a:bodyPr/>
          <a:lstStyle>
            <a:lvl1pPr algn="l">
              <a:defRPr/>
            </a:lvl1pPr>
          </a:lstStyle>
          <a:p>
            <a:fld id="{AE43C944-6555-4B85-8FB2-FFDD436DD4C1}" type="datetime1">
              <a:rPr lang="de-DE" smtClean="0"/>
              <a:t>16.05.2023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02150" y="9692669"/>
            <a:ext cx="6973510" cy="547857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Schilddrüsenkongress München "New technologies in thyroid surgery"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30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431793"/>
            <a:ext cx="18286412" cy="28583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3" y="7374889"/>
            <a:ext cx="18286412" cy="960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06" y="7614730"/>
            <a:ext cx="15172530" cy="1234821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" y="0"/>
            <a:ext cx="18291152" cy="7374889"/>
          </a:xfrm>
          <a:solidFill>
            <a:schemeClr val="accent3"/>
          </a:solidFill>
        </p:spPr>
        <p:txBody>
          <a:bodyPr lIns="457200" tIns="457200" anchor="t"/>
          <a:lstStyle>
            <a:lvl1pPr marL="0" indent="0">
              <a:buNone/>
              <a:defRPr sz="4801">
                <a:solidFill>
                  <a:schemeClr val="bg1"/>
                </a:solidFill>
              </a:defRPr>
            </a:lvl1pPr>
            <a:lvl2pPr marL="685937" indent="0">
              <a:buNone/>
              <a:defRPr sz="4201"/>
            </a:lvl2pPr>
            <a:lvl3pPr marL="1371874" indent="0">
              <a:buNone/>
              <a:defRPr sz="3601"/>
            </a:lvl3pPr>
            <a:lvl4pPr marL="2057811" indent="0">
              <a:buNone/>
              <a:defRPr sz="3001"/>
            </a:lvl4pPr>
            <a:lvl5pPr marL="2743749" indent="0">
              <a:buNone/>
              <a:defRPr sz="3001"/>
            </a:lvl5pPr>
            <a:lvl6pPr marL="3429686" indent="0">
              <a:buNone/>
              <a:defRPr sz="3001"/>
            </a:lvl6pPr>
            <a:lvl7pPr marL="4115623" indent="0">
              <a:buNone/>
              <a:defRPr sz="3001"/>
            </a:lvl7pPr>
            <a:lvl8pPr marL="4801560" indent="0">
              <a:buNone/>
              <a:defRPr sz="3001"/>
            </a:lvl8pPr>
            <a:lvl9pPr marL="5487497" indent="0">
              <a:buNone/>
              <a:defRPr sz="3001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06" y="8863269"/>
            <a:ext cx="15172530" cy="891815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4615-C240-4E03-9222-0BFA669CAA8A}" type="datetime1">
              <a:rPr lang="de-DE" smtClean="0"/>
              <a:t>16.05.2023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Schilddrüsenkongress München "New technologies in thyroid surgery"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9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9604163"/>
            <a:ext cx="18291175" cy="686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9504406"/>
            <a:ext cx="18291177" cy="990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6206" y="430038"/>
            <a:ext cx="15090219" cy="21768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06" y="2769455"/>
            <a:ext cx="15090219" cy="603690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6207" y="9692669"/>
            <a:ext cx="3709050" cy="5478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rgbClr val="FFFFFF"/>
                </a:solidFill>
              </a:defRPr>
            </a:lvl1pPr>
          </a:lstStyle>
          <a:p>
            <a:fld id="{1CCD36CB-C7CD-4BB6-B4DF-664634A109CD}" type="datetime1">
              <a:rPr lang="de-DE" smtClean="0"/>
              <a:t>16.05.2023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30237" y="9692669"/>
            <a:ext cx="7235462" cy="5478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 cap="all" baseline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Schilddrüsenkongress München "New technologies in thyroid surgery"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853266" y="9692669"/>
            <a:ext cx="1968379" cy="5478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75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790609" y="2607572"/>
            <a:ext cx="1495303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61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1371874" rtl="0" eaLnBrk="1" latinLnBrk="0" hangingPunct="1">
        <a:lnSpc>
          <a:spcPct val="85000"/>
        </a:lnSpc>
        <a:spcBef>
          <a:spcPct val="0"/>
        </a:spcBef>
        <a:buNone/>
        <a:defRPr sz="7201" kern="1200" spc="-75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37187" indent="-137187" algn="l" defTabSz="1371874" rtl="0" eaLnBrk="1" latinLnBrk="0" hangingPunct="1">
        <a:lnSpc>
          <a:spcPct val="90000"/>
        </a:lnSpc>
        <a:spcBef>
          <a:spcPts val="1800"/>
        </a:spcBef>
        <a:spcAft>
          <a:spcPts val="300"/>
        </a:spcAft>
        <a:buSzPct val="100000"/>
        <a:buFont typeface="Calibri" panose="020F0502020204030204" pitchFamily="34" charset="0"/>
        <a:buChar char=" "/>
        <a:defRPr sz="30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6187" indent="-274375" algn="l" defTabSz="1371874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Calibri" pitchFamily="34" charset="0"/>
        <a:buChar char="◦"/>
        <a:defRPr sz="27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0562" indent="-274375" algn="l" defTabSz="1371874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124937" indent="-274375" algn="l" defTabSz="1371874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99312" indent="-274375" algn="l" defTabSz="1371874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50330" indent="-342969" algn="l" defTabSz="1371874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50390" indent="-342969" algn="l" defTabSz="1371874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0450" indent="-342969" algn="l" defTabSz="1371874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50510" indent="-342969" algn="l" defTabSz="1371874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874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1pPr>
      <a:lvl2pPr marL="685937" algn="l" defTabSz="1371874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2pPr>
      <a:lvl3pPr marL="1371874" algn="l" defTabSz="1371874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3pPr>
      <a:lvl4pPr marL="2057811" algn="l" defTabSz="1371874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4pPr>
      <a:lvl5pPr marL="2743749" algn="l" defTabSz="1371874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5pPr>
      <a:lvl6pPr marL="3429686" algn="l" defTabSz="1371874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6pPr>
      <a:lvl7pPr marL="4115623" algn="l" defTabSz="1371874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7pPr>
      <a:lvl8pPr marL="4801560" algn="l" defTabSz="1371874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8pPr>
      <a:lvl9pPr marL="5487497" algn="l" defTabSz="1371874" rtl="0" eaLnBrk="1" latinLnBrk="0" hangingPunct="1">
        <a:defRPr sz="2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/>
          <p:nvPr/>
        </p:nvSpPr>
        <p:spPr>
          <a:xfrm>
            <a:off x="1949235" y="783947"/>
            <a:ext cx="14116018" cy="8125338"/>
          </a:xfrm>
          <a:prstGeom prst="rect">
            <a:avLst/>
          </a:prstGeom>
          <a:noFill/>
        </p:spPr>
        <p:txBody>
          <a:bodyPr wrap="square" lIns="182917" tIns="91458" rIns="182917" bIns="91458" rtlCol="0">
            <a:spAutoFit/>
          </a:bodyPr>
          <a:lstStyle/>
          <a:p>
            <a:endParaRPr lang="de-DE" sz="4000" b="1" dirty="0" smtClean="0"/>
          </a:p>
          <a:p>
            <a:endParaRPr lang="de-DE" sz="4000" b="1" dirty="0" smtClean="0"/>
          </a:p>
          <a:p>
            <a:r>
              <a:rPr lang="de-DE" sz="4000" b="1" dirty="0" smtClean="0"/>
              <a:t>Titel (Px.x)</a:t>
            </a:r>
            <a:r>
              <a:rPr lang="de-DE" sz="3200" dirty="0">
                <a:latin typeface="Arial" pitchFamily="34" charset="0"/>
                <a:cs typeface="Arial" pitchFamily="34" charset="0"/>
              </a:rPr>
              <a:t/>
            </a:r>
            <a:br>
              <a:rPr lang="de-DE" sz="3200" dirty="0">
                <a:latin typeface="Arial" pitchFamily="34" charset="0"/>
                <a:cs typeface="Arial" pitchFamily="34" charset="0"/>
              </a:rPr>
            </a:br>
            <a:r>
              <a:rPr lang="de-DE" sz="3200" dirty="0">
                <a:latin typeface="Arial" pitchFamily="34" charset="0"/>
                <a:cs typeface="Arial" pitchFamily="34" charset="0"/>
              </a:rPr>
              <a:t/>
            </a:r>
            <a:br>
              <a:rPr lang="de-DE" sz="3200" dirty="0">
                <a:latin typeface="Arial" pitchFamily="34" charset="0"/>
                <a:cs typeface="Arial" pitchFamily="34" charset="0"/>
              </a:rPr>
            </a:br>
            <a:r>
              <a:rPr lang="de-DE" sz="3200" dirty="0">
                <a:latin typeface="Arial" pitchFamily="34" charset="0"/>
                <a:cs typeface="Arial" pitchFamily="34" charset="0"/>
              </a:rPr>
              <a:t>Autoren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2800" dirty="0" smtClean="0">
                <a:latin typeface="Arial" pitchFamily="34" charset="0"/>
                <a:cs typeface="Arial" pitchFamily="34" charset="0"/>
              </a:rPr>
            </a:br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800" dirty="0">
                <a:latin typeface="Arial" pitchFamily="34" charset="0"/>
                <a:cs typeface="Arial" pitchFamily="34" charset="0"/>
              </a:rPr>
              <a:t>Abteilung, Krankenhaus </a:t>
            </a:r>
          </a:p>
          <a:p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endParaRPr lang="de-DE" sz="2800" dirty="0">
              <a:latin typeface="Arial" pitchFamily="34" charset="0"/>
              <a:cs typeface="Arial" pitchFamily="34" charset="0"/>
            </a:endParaRPr>
          </a:p>
          <a:p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800" dirty="0">
                <a:latin typeface="Arial" pitchFamily="34" charset="0"/>
              </a:rPr>
              <a:t>Sponsoren</a:t>
            </a:r>
          </a:p>
          <a:p>
            <a:endParaRPr lang="de-DE" sz="2800" dirty="0">
              <a:latin typeface="Arial" pitchFamily="34" charset="0"/>
            </a:endParaRPr>
          </a:p>
          <a:p>
            <a:r>
              <a:rPr lang="de-DE" sz="2800" dirty="0">
                <a:latin typeface="Arial" pitchFamily="34" charset="0"/>
              </a:rPr>
              <a:t>Die Autoren bestätigen, dass </a:t>
            </a:r>
            <a:r>
              <a:rPr lang="de-DE" sz="2800" dirty="0" smtClean="0">
                <a:latin typeface="Arial" pitchFamily="34" charset="0"/>
              </a:rPr>
              <a:t>keinerlei </a:t>
            </a:r>
            <a:r>
              <a:rPr lang="de-DE" sz="2800" dirty="0">
                <a:latin typeface="Arial" pitchFamily="34" charset="0"/>
              </a:rPr>
              <a:t>Interessenskonflikte bestehen.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934F-1F05-4BFC-8859-D3C90F97EC68}" type="datetime1">
              <a:rPr lang="de-DE" smtClean="0"/>
              <a:t>16.05.2023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AB7C-7012-46BC-985F-2128CE5F0395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Schilddrüsenkongress </a:t>
            </a:r>
            <a:r>
              <a:rPr lang="de-DE" dirty="0" smtClean="0"/>
              <a:t>München 2023 „</a:t>
            </a:r>
            <a:r>
              <a:rPr lang="de-DE" b="1" dirty="0"/>
              <a:t>Schilddrüsenchirurgie V2.0 – eine neue Ära?</a:t>
            </a:r>
            <a:r>
              <a:rPr lang="de-DE" dirty="0" smtClean="0"/>
              <a:t>"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5253" y="104527"/>
            <a:ext cx="2017679" cy="1809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6FAD-E23B-4B2E-9A4F-DD34EEE97224}" type="datetime1">
              <a:rPr lang="de-DE" smtClean="0"/>
              <a:t>16.05.2023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AB7C-7012-46BC-985F-2128CE5F0395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7" name="Fußzeilenplatzhalter 9"/>
          <p:cNvSpPr>
            <a:spLocks noGrp="1"/>
          </p:cNvSpPr>
          <p:nvPr>
            <p:ph type="ftr" sz="quarter" idx="11"/>
          </p:nvPr>
        </p:nvSpPr>
        <p:spPr>
          <a:xfrm>
            <a:off x="5530237" y="9692669"/>
            <a:ext cx="7235462" cy="547857"/>
          </a:xfrm>
        </p:spPr>
        <p:txBody>
          <a:bodyPr/>
          <a:lstStyle/>
          <a:p>
            <a:r>
              <a:rPr lang="de-DE" dirty="0"/>
              <a:t>Schilddrüsenkongress München 2023 „</a:t>
            </a:r>
            <a:r>
              <a:rPr lang="de-DE" b="1" dirty="0"/>
              <a:t>Schilddrüsenchirurgie V2.0 – eine neue Ära?</a:t>
            </a:r>
            <a:r>
              <a:rPr lang="de-DE" dirty="0"/>
              <a:t>"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5253" y="104527"/>
            <a:ext cx="2017679" cy="1809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6FAD-E23B-4B2E-9A4F-DD34EEE97224}" type="datetime1">
              <a:rPr lang="de-DE" smtClean="0"/>
              <a:t>16.05.2023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AB7C-7012-46BC-985F-2128CE5F0395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Fußzeilenplatzhalter 9"/>
          <p:cNvSpPr>
            <a:spLocks noGrp="1"/>
          </p:cNvSpPr>
          <p:nvPr>
            <p:ph type="ftr" sz="quarter" idx="11"/>
          </p:nvPr>
        </p:nvSpPr>
        <p:spPr>
          <a:xfrm>
            <a:off x="5530237" y="9692669"/>
            <a:ext cx="7235462" cy="547857"/>
          </a:xfrm>
        </p:spPr>
        <p:txBody>
          <a:bodyPr/>
          <a:lstStyle/>
          <a:p>
            <a:r>
              <a:rPr lang="de-DE" dirty="0"/>
              <a:t>Schilddrüsenkongress München 2023 „</a:t>
            </a:r>
            <a:r>
              <a:rPr lang="de-DE" b="1" dirty="0"/>
              <a:t>Schilddrüsenchirurgie V2.0 – eine neue Ära?</a:t>
            </a:r>
            <a:r>
              <a:rPr lang="de-DE" dirty="0"/>
              <a:t>"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5253" y="104527"/>
            <a:ext cx="2017679" cy="1809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ückblick">
  <a:themeElements>
    <a:clrScheme name="Benutzerdefiniert 3">
      <a:dk1>
        <a:srgbClr val="000000"/>
      </a:dk1>
      <a:lt1>
        <a:sysClr val="window" lastClr="FFFFFF"/>
      </a:lt1>
      <a:dk2>
        <a:srgbClr val="1F394D"/>
      </a:dk2>
      <a:lt2>
        <a:srgbClr val="CCDDEA"/>
      </a:lt2>
      <a:accent1>
        <a:srgbClr val="7EC1EE"/>
      </a:accent1>
      <a:accent2>
        <a:srgbClr val="3F739B"/>
      </a:accent2>
      <a:accent3>
        <a:srgbClr val="0F4C76"/>
      </a:accent3>
      <a:accent4>
        <a:srgbClr val="E8E8E8"/>
      </a:accent4>
      <a:accent5>
        <a:srgbClr val="D1D1D1"/>
      </a:accent5>
      <a:accent6>
        <a:srgbClr val="D1D1D1"/>
      </a:accent6>
      <a:hlink>
        <a:srgbClr val="696969"/>
      </a:hlink>
      <a:folHlink>
        <a:srgbClr val="8C8C8C"/>
      </a:folHlink>
    </a:clrScheme>
    <a:fontScheme name="Rückblick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Retrospect_16x9</Template>
  <TotalTime>0</TotalTime>
  <Words>60</Words>
  <Application>Microsoft Office PowerPoint</Application>
  <PresentationFormat>Benutzerdefiniert</PresentationFormat>
  <Paragraphs>22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Rückblick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Daniel Metzler</dc:creator>
  <cp:lastModifiedBy>Hoeflich, Anna-Clara (HKN-CUR)</cp:lastModifiedBy>
  <cp:revision>29</cp:revision>
  <dcterms:created xsi:type="dcterms:W3CDTF">2012-03-13T09:21:48Z</dcterms:created>
  <dcterms:modified xsi:type="dcterms:W3CDTF">2023-05-16T10:22:20Z</dcterms:modified>
</cp:coreProperties>
</file>